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262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D497-EBC0-6140-84BD-F45103AA3B79}" type="datetimeFigureOut">
              <a:rPr lang="en-US" smtClean="0"/>
              <a:t>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3A0C-F821-D24A-B696-1A614136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D497-EBC0-6140-84BD-F45103AA3B79}" type="datetimeFigureOut">
              <a:rPr lang="en-US" smtClean="0"/>
              <a:t>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3A0C-F821-D24A-B696-1A614136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42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D497-EBC0-6140-84BD-F45103AA3B79}" type="datetimeFigureOut">
              <a:rPr lang="en-US" smtClean="0"/>
              <a:t>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3A0C-F821-D24A-B696-1A614136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7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D497-EBC0-6140-84BD-F45103AA3B79}" type="datetimeFigureOut">
              <a:rPr lang="en-US" smtClean="0"/>
              <a:t>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3A0C-F821-D24A-B696-1A614136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7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D497-EBC0-6140-84BD-F45103AA3B79}" type="datetimeFigureOut">
              <a:rPr lang="en-US" smtClean="0"/>
              <a:t>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3A0C-F821-D24A-B696-1A614136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3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D497-EBC0-6140-84BD-F45103AA3B79}" type="datetimeFigureOut">
              <a:rPr lang="en-US" smtClean="0"/>
              <a:t>8/11/15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3A0C-F821-D24A-B696-1A614136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33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D497-EBC0-6140-84BD-F45103AA3B79}" type="datetimeFigureOut">
              <a:rPr lang="en-US" smtClean="0"/>
              <a:t>8/11/15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3A0C-F821-D24A-B696-1A614136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6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D497-EBC0-6140-84BD-F45103AA3B79}" type="datetimeFigureOut">
              <a:rPr lang="en-US" smtClean="0"/>
              <a:t>8/11/15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3A0C-F821-D24A-B696-1A614136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22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D497-EBC0-6140-84BD-F45103AA3B79}" type="datetimeFigureOut">
              <a:rPr lang="en-US" smtClean="0"/>
              <a:t>8/11/15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3A0C-F821-D24A-B696-1A614136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82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D497-EBC0-6140-84BD-F45103AA3B79}" type="datetimeFigureOut">
              <a:rPr lang="en-US" smtClean="0"/>
              <a:t>8/11/15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3A0C-F821-D24A-B696-1A614136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42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D497-EBC0-6140-84BD-F45103AA3B79}" type="datetimeFigureOut">
              <a:rPr lang="en-US" smtClean="0"/>
              <a:t>8/11/15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3A0C-F821-D24A-B696-1A614136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99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DD497-EBC0-6140-84BD-F45103AA3B79}" type="datetimeFigureOut">
              <a:rPr lang="en-US" smtClean="0"/>
              <a:t>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F3A0C-F821-D24A-B696-1A614136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75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istoricalinquir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5" r="7120"/>
          <a:stretch/>
        </p:blipFill>
        <p:spPr>
          <a:xfrm>
            <a:off x="0" y="399921"/>
            <a:ext cx="6858000" cy="8169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745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Northgate Centre</dc:creator>
  <cp:lastModifiedBy>Northgate Centre</cp:lastModifiedBy>
  <cp:revision>2</cp:revision>
  <dcterms:created xsi:type="dcterms:W3CDTF">2015-08-01T23:44:35Z</dcterms:created>
  <dcterms:modified xsi:type="dcterms:W3CDTF">2015-08-11T13:22:15Z</dcterms:modified>
</cp:coreProperties>
</file>